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1" r:id="rId4"/>
    <p:sldId id="270" r:id="rId5"/>
    <p:sldId id="265" r:id="rId6"/>
    <p:sldId id="275" r:id="rId7"/>
    <p:sldId id="283" r:id="rId8"/>
    <p:sldId id="276" r:id="rId9"/>
    <p:sldId id="274" r:id="rId10"/>
    <p:sldId id="266" r:id="rId11"/>
    <p:sldId id="277" r:id="rId12"/>
    <p:sldId id="267" r:id="rId13"/>
    <p:sldId id="278" r:id="rId14"/>
    <p:sldId id="279" r:id="rId15"/>
    <p:sldId id="268" r:id="rId16"/>
    <p:sldId id="280" r:id="rId17"/>
    <p:sldId id="269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8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65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28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646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4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4945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23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70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1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2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0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6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1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2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3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2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49A37B-DE63-4047-93EC-AD1E8A66C8C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219EC4-A115-48A8-8098-D4DE56BD1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39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edcircuit.com/wp-content/uploads/2017/04/iPad-Kids-800x6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5" y="518556"/>
            <a:ext cx="9753600" cy="5791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016332" y="2196935"/>
            <a:ext cx="5198754" cy="372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интерактивных технологий в формировании познавательных интересов старших дошкольников</a:t>
            </a:r>
            <a:endParaRPr lang="ru-RU" sz="2800" b="1" i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i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3639" y="508720"/>
            <a:ext cx="5756857" cy="412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49285" y="2730321"/>
            <a:ext cx="5679583" cy="3724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70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3187" y="518395"/>
            <a:ext cx="5528519" cy="3911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90951" y="2807594"/>
            <a:ext cx="5499279" cy="3714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8104" y="289395"/>
            <a:ext cx="5671832" cy="3741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2113" y="2794715"/>
            <a:ext cx="5698410" cy="3567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38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0229" y="375731"/>
            <a:ext cx="5937546" cy="3848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18175" y="3065171"/>
            <a:ext cx="5524564" cy="3585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0801" y="534386"/>
            <a:ext cx="5140959" cy="3651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18064" y="2859110"/>
            <a:ext cx="5134283" cy="3444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7619" y="507899"/>
            <a:ext cx="5190877" cy="3523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59886" y="2884868"/>
            <a:ext cx="5666705" cy="3664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64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3569" y="167923"/>
            <a:ext cx="5500408" cy="3300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03131" y="3065171"/>
            <a:ext cx="5351184" cy="3400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6498" y="193183"/>
            <a:ext cx="5997725" cy="3721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98533" y="3052293"/>
            <a:ext cx="5500043" cy="3345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6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457" y="240095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222" y="1146220"/>
            <a:ext cx="896369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Важнейшими компонентами для развития познавательных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интересов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ребенка выступают такие познавательные процессы как: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восприятие,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внимание,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воображение,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память,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ышление,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речь. 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Олга\Desktop\Children Thinking Clipart 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404" y="2846231"/>
            <a:ext cx="2236059" cy="341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3.thingpic.com/images/5n/uTdAnTBqCZqRybpcff25pz7N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770254"/>
            <a:ext cx="3815443" cy="2611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C:\Users\User\Desktop\ae62c1ade47d5775f8095f4e1222ff0837aebac394706deb04819011b4f92cf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43" y="770253"/>
            <a:ext cx="2576739" cy="2611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User\Desktop\mikroskop_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20" y="3802743"/>
            <a:ext cx="3995466" cy="2612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27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63783" y="198911"/>
            <a:ext cx="10165278" cy="11667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Способы применения интерактивной доски в образовательном процессе:</a:t>
            </a:r>
            <a:endParaRPr lang="ru-RU" sz="28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416800" y="1756229"/>
            <a:ext cx="4084034" cy="43524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презентации,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 проекты,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  интерактивные      обучающие программы,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  интерактивные игры.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C:\Users\Олга\Desktop\img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435" y="1502682"/>
            <a:ext cx="3154505" cy="2154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3293" r="12413" b="1502"/>
          <a:stretch/>
        </p:blipFill>
        <p:spPr bwMode="auto">
          <a:xfrm>
            <a:off x="240406" y="4252686"/>
            <a:ext cx="3344623" cy="2246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2439" r="12580" b="890"/>
          <a:stretch/>
        </p:blipFill>
        <p:spPr bwMode="auto">
          <a:xfrm>
            <a:off x="3788228" y="1502682"/>
            <a:ext cx="3338285" cy="2154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12439" r="12580" b="1497"/>
          <a:stretch/>
        </p:blipFill>
        <p:spPr bwMode="auto">
          <a:xfrm>
            <a:off x="3788229" y="4252686"/>
            <a:ext cx="3628571" cy="2246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45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4" b="9078"/>
          <a:stretch/>
        </p:blipFill>
        <p:spPr>
          <a:xfrm rot="5400000">
            <a:off x="76681" y="2119867"/>
            <a:ext cx="5295029" cy="323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9" b="2284"/>
          <a:stretch/>
        </p:blipFill>
        <p:spPr>
          <a:xfrm rot="10800000">
            <a:off x="4924891" y="3683357"/>
            <a:ext cx="3693613" cy="244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893971" y="816853"/>
            <a:ext cx="7016325" cy="242862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Мобильный передвижной интерактивный пол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314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0349" y="437882"/>
            <a:ext cx="4713668" cy="578261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«</a:t>
            </a:r>
            <a:r>
              <a:rPr lang="ru-RU" sz="3100" b="1" dirty="0" err="1" smtClean="0"/>
              <a:t>Алма</a:t>
            </a:r>
            <a:r>
              <a:rPr lang="ru-RU" sz="3100" b="1" dirty="0" smtClean="0"/>
              <a:t>» - это интерактивная платформа </a:t>
            </a:r>
            <a:br>
              <a:rPr lang="ru-RU" sz="3100" b="1" dirty="0" smtClean="0"/>
            </a:br>
            <a:r>
              <a:rPr lang="ru-RU" sz="3100" b="1" dirty="0" smtClean="0"/>
              <a:t>(</a:t>
            </a:r>
            <a:r>
              <a:rPr lang="ru-RU" sz="2200" b="1" i="1" dirty="0" smtClean="0"/>
              <a:t>программное  обеспечение</a:t>
            </a:r>
            <a:r>
              <a:rPr lang="ru-RU" sz="3100" b="1" dirty="0" smtClean="0"/>
              <a:t>) открывающее удивительные возможности для продуктивных и при этом увлекательных занятий с детьми дошкольного возраста.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1064" t="15789" r="29837" b="5540"/>
          <a:stretch>
            <a:fillRect/>
          </a:stretch>
        </p:blipFill>
        <p:spPr bwMode="auto">
          <a:xfrm>
            <a:off x="257577" y="1017431"/>
            <a:ext cx="6181860" cy="524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863" t="16351" r="29472" b="5924"/>
          <a:stretch>
            <a:fillRect/>
          </a:stretch>
        </p:blipFill>
        <p:spPr bwMode="auto">
          <a:xfrm>
            <a:off x="1558344" y="502276"/>
            <a:ext cx="8693239" cy="6065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4484" y="715036"/>
            <a:ext cx="9596040" cy="5829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8348" y="772732"/>
            <a:ext cx="9620224" cy="577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1316</TotalTime>
  <Words>72</Words>
  <Application>Microsoft Office PowerPoint</Application>
  <PresentationFormat>Широкоэкранный</PresentationFormat>
  <Paragraphs>16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Способы применения интерактивной доски в образовательном процессе:</vt:lpstr>
      <vt:lpstr>Мобильный передвижной интерактивный пол</vt:lpstr>
      <vt:lpstr>«Алма» - это интерактивная платформа  (программное  обеспечение) открывающее удивительные возможности для продуктивных и при этом увлекательных занятий с детьми дошкольного возраста.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61</cp:revision>
  <dcterms:created xsi:type="dcterms:W3CDTF">2018-02-26T10:39:21Z</dcterms:created>
  <dcterms:modified xsi:type="dcterms:W3CDTF">2018-04-20T03:44:16Z</dcterms:modified>
</cp:coreProperties>
</file>